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4" r:id="rId3"/>
    <p:sldId id="257" r:id="rId4"/>
    <p:sldId id="259" r:id="rId5"/>
    <p:sldId id="260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426" y="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0A0AE-B936-4C20-87DA-09B6B60596F7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0410A9-96B9-4F5C-A28D-649048F44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2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6E9A6-04A7-47CB-8653-BC7D238B60E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767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8A820E-BC64-48B4-B56A-5FE5919BF52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2196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8A820E-BC64-48B4-B56A-5FE5919BF52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9230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8A820E-BC64-48B4-B56A-5FE5919BF52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5750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8A820E-BC64-48B4-B56A-5FE5919BF52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4964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8A820E-BC64-48B4-B56A-5FE5919BF52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220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DE79E-F0F8-4A89-9A03-C9DC3D2E5E6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14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DE79E-F0F8-4A89-9A03-C9DC3D2E5E6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43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DE79E-F0F8-4A89-9A03-C9DC3D2E5E6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2587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8A820E-BC64-48B4-B56A-5FE5919BF52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877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8A820E-BC64-48B4-B56A-5FE5919BF52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4757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8A820E-BC64-48B4-B56A-5FE5919BF52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0869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8A820E-BC64-48B4-B56A-5FE5919BF52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2196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8A820E-BC64-48B4-B56A-5FE5919BF52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32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C379-1C95-40E5-B292-D00F4F9DF2B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5DE9-0DDE-4991-BDDF-5C45AF377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6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C379-1C95-40E5-B292-D00F4F9DF2B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5DE9-0DDE-4991-BDDF-5C45AF377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327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C379-1C95-40E5-B292-D00F4F9DF2B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5DE9-0DDE-4991-BDDF-5C45AF377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996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C379-1C95-40E5-B292-D00F4F9DF2B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5DE9-0DDE-4991-BDDF-5C45AF377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798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C379-1C95-40E5-B292-D00F4F9DF2B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5DE9-0DDE-4991-BDDF-5C45AF377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338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C379-1C95-40E5-B292-D00F4F9DF2B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5DE9-0DDE-4991-BDDF-5C45AF377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552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C379-1C95-40E5-B292-D00F4F9DF2B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5DE9-0DDE-4991-BDDF-5C45AF377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656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C379-1C95-40E5-B292-D00F4F9DF2B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5DE9-0DDE-4991-BDDF-5C45AF377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31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C379-1C95-40E5-B292-D00F4F9DF2B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5DE9-0DDE-4991-BDDF-5C45AF377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453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C379-1C95-40E5-B292-D00F4F9DF2B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5DE9-0DDE-4991-BDDF-5C45AF377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337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BC379-1C95-40E5-B292-D00F4F9DF2B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5DE9-0DDE-4991-BDDF-5C45AF377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268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BC379-1C95-40E5-B292-D00F4F9DF2B2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55DE9-0DDE-4991-BDDF-5C45AF377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33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google.com/websearch/answer/136861?hl=en" TargetMode="External"/><Relationship Id="rId7" Type="http://schemas.openxmlformats.org/officeDocument/2006/relationships/hyperlink" Target="https://scholar.google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alerts" TargetMode="External"/><Relationship Id="rId5" Type="http://schemas.openxmlformats.org/officeDocument/2006/relationships/hyperlink" Target="http://bgr.com/2014/08/13/top-25-google-search-tips-tricks/" TargetMode="External"/><Relationship Id="rId4" Type="http://schemas.openxmlformats.org/officeDocument/2006/relationships/hyperlink" Target="http://www.google.com/advanced_search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List_of_academic_databases_and_search_engine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guides.library.harvard.edu/content.php?pid=481539&amp;sid=3945846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4. Search and </a:t>
            </a:r>
            <a:r>
              <a:rPr lang="en-US" dirty="0" err="1" smtClean="0"/>
              <a:t>retrieval:Behaviors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220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0"/>
            <a:ext cx="70187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45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4561553" cy="46714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00199"/>
            <a:ext cx="4495800" cy="464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23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35" t="16528" r="9890" b="18056"/>
          <a:stretch/>
        </p:blipFill>
        <p:spPr>
          <a:xfrm>
            <a:off x="1034867" y="0"/>
            <a:ext cx="7615148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429000" y="2133600"/>
            <a:ext cx="762000" cy="838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4267200" y="2286000"/>
            <a:ext cx="685800" cy="685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629400" y="2209800"/>
            <a:ext cx="5334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038600" y="3810000"/>
            <a:ext cx="838200" cy="762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444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8" t="9444" r="5841" b="10972"/>
          <a:stretch/>
        </p:blipFill>
        <p:spPr>
          <a:xfrm>
            <a:off x="1219200" y="52124"/>
            <a:ext cx="6639590" cy="6805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95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0"/>
            <a:ext cx="4572000" cy="46482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62" t="22493" r="16600" b="13685"/>
          <a:stretch/>
        </p:blipFill>
        <p:spPr>
          <a:xfrm>
            <a:off x="4572000" y="909846"/>
            <a:ext cx="4572000" cy="4909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90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4" t="30418" r="14717" b="21249"/>
          <a:stretch/>
        </p:blipFill>
        <p:spPr>
          <a:xfrm>
            <a:off x="626679" y="0"/>
            <a:ext cx="80601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33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62" t="22493" r="16600" b="13685"/>
          <a:stretch/>
        </p:blipFill>
        <p:spPr>
          <a:xfrm>
            <a:off x="0" y="909846"/>
            <a:ext cx="4572000" cy="49099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82" t="35789" r="27423" b="26083"/>
          <a:stretch/>
        </p:blipFill>
        <p:spPr>
          <a:xfrm>
            <a:off x="4572000" y="1066800"/>
            <a:ext cx="4566039" cy="4712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9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9916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19200" y="61722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Eigenfactor.org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6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Advanced Google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Boolean </a:t>
            </a:r>
            <a:r>
              <a:rPr lang="en-US" dirty="0" smtClean="0">
                <a:hlinkClick r:id="rId3"/>
              </a:rPr>
              <a:t>search techniques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Advanced search</a:t>
            </a:r>
            <a:endParaRPr lang="en-US" dirty="0"/>
          </a:p>
          <a:p>
            <a:r>
              <a:rPr lang="en-US" dirty="0" smtClean="0">
                <a:hlinkClick r:id="rId5"/>
              </a:rPr>
              <a:t>Power Google</a:t>
            </a:r>
            <a:endParaRPr lang="en-US" dirty="0" smtClean="0"/>
          </a:p>
          <a:p>
            <a:r>
              <a:rPr lang="en-US" dirty="0" smtClean="0"/>
              <a:t>Proximity searching: </a:t>
            </a:r>
          </a:p>
          <a:p>
            <a:pPr lvl="1"/>
            <a:r>
              <a:rPr lang="en-US" sz="2400" dirty="0" smtClean="0"/>
              <a:t>domestic AROUND(10) surveillance AROUND(5) racism</a:t>
            </a:r>
          </a:p>
          <a:p>
            <a:r>
              <a:rPr lang="en-US" dirty="0" smtClean="0">
                <a:hlinkClick r:id="rId6"/>
              </a:rPr>
              <a:t>Google alerts</a:t>
            </a:r>
            <a:endParaRPr lang="en-US" dirty="0">
              <a:hlinkClick r:id="rId6"/>
            </a:endParaRPr>
          </a:p>
          <a:p>
            <a:r>
              <a:rPr lang="en-US" dirty="0" err="1" smtClean="0">
                <a:hlinkClick r:id="rId7"/>
              </a:rPr>
              <a:t>GoogleScholar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49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3"/>
              </a:rPr>
              <a:t>Academic Databases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274901"/>
              </p:ext>
            </p:extLst>
          </p:nvPr>
        </p:nvGraphicFramePr>
        <p:xfrm>
          <a:off x="457200" y="1447800"/>
          <a:ext cx="8229600" cy="2590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6477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Interdisciplinary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Disciplinary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News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Legal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&amp;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Gov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ProQuest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Historical Abs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AP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&amp; Reuters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Academic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Universe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Scopus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Sociological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Abs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Academic Universe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Hein Online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Web of Knowledge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Etc.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Dialog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West Law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1721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66" y="609600"/>
            <a:ext cx="9060267" cy="509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610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Cited Reference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 of Science</a:t>
            </a:r>
          </a:p>
          <a:p>
            <a:r>
              <a:rPr lang="en-US" dirty="0" smtClean="0"/>
              <a:t>Cited reference search</a:t>
            </a:r>
          </a:p>
          <a:p>
            <a:pPr lvl="1"/>
            <a:r>
              <a:rPr lang="en-US" dirty="0" smtClean="0"/>
              <a:t>Author</a:t>
            </a:r>
          </a:p>
          <a:p>
            <a:pPr lvl="1"/>
            <a:r>
              <a:rPr lang="en-US" dirty="0" smtClean="0"/>
              <a:t>Cited work</a:t>
            </a:r>
          </a:p>
        </p:txBody>
      </p:sp>
    </p:spTree>
    <p:extLst>
      <p:ext uri="{BB962C8B-B14F-4D97-AF65-F5344CB8AC3E}">
        <p14:creationId xmlns:p14="http://schemas.microsoft.com/office/powerpoint/2010/main" val="3013209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Guerilla tactics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key organizations</a:t>
            </a:r>
          </a:p>
          <a:p>
            <a:pPr lvl="1"/>
            <a:r>
              <a:rPr lang="en-US" sz="1800" dirty="0" smtClean="0"/>
              <a:t>Harvard </a:t>
            </a:r>
            <a:r>
              <a:rPr lang="en-US" sz="1800" dirty="0" smtClean="0">
                <a:hlinkClick r:id="rId2"/>
              </a:rPr>
              <a:t>Think Tank search</a:t>
            </a:r>
            <a:endParaRPr lang="en-US" sz="1800" dirty="0" smtClean="0"/>
          </a:p>
          <a:p>
            <a:pPr lvl="1"/>
            <a:r>
              <a:rPr lang="en-US" sz="1800" dirty="0" smtClean="0"/>
              <a:t>General searches for </a:t>
            </a:r>
          </a:p>
          <a:p>
            <a:r>
              <a:rPr lang="en-US" dirty="0" smtClean="0"/>
              <a:t>New and forthcoming books</a:t>
            </a:r>
          </a:p>
          <a:p>
            <a:r>
              <a:rPr lang="en-US" dirty="0" smtClean="0"/>
              <a:t>ILL books AND articles</a:t>
            </a:r>
          </a:p>
          <a:p>
            <a:r>
              <a:rPr lang="en-US" dirty="0" smtClean="0"/>
              <a:t>Key authors</a:t>
            </a:r>
          </a:p>
          <a:p>
            <a:r>
              <a:rPr lang="en-US" dirty="0" smtClean="0"/>
              <a:t>Citation </a:t>
            </a:r>
            <a:r>
              <a:rPr lang="en-US" dirty="0" smtClean="0"/>
              <a:t>management</a:t>
            </a:r>
            <a:endParaRPr lang="en-US" dirty="0"/>
          </a:p>
          <a:p>
            <a:r>
              <a:rPr lang="en-US" dirty="0" smtClean="0"/>
              <a:t>Citation network analytics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51824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187" y="0"/>
            <a:ext cx="68308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77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0"/>
            <a:ext cx="66665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53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66800"/>
            <a:ext cx="4616332" cy="46347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447" y="1043541"/>
            <a:ext cx="4561553" cy="467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30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112</Words>
  <Application>Microsoft Office PowerPoint</Application>
  <PresentationFormat>On-screen Show (4:3)</PresentationFormat>
  <Paragraphs>56</Paragraphs>
  <Slides>17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4. Search and retrieval:Behaviors</vt:lpstr>
      <vt:lpstr>Advanced Google</vt:lpstr>
      <vt:lpstr>Academic Databases </vt:lpstr>
      <vt:lpstr>PowerPoint Presentation</vt:lpstr>
      <vt:lpstr>Cited Reference Search</vt:lpstr>
      <vt:lpstr>Guerilla tactics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Trond Jacobsen</dc:creator>
  <cp:lastModifiedBy>Trond Jacobsen</cp:lastModifiedBy>
  <cp:revision>4</cp:revision>
  <dcterms:created xsi:type="dcterms:W3CDTF">2015-07-27T17:23:38Z</dcterms:created>
  <dcterms:modified xsi:type="dcterms:W3CDTF">2015-07-27T18:04:53Z</dcterms:modified>
</cp:coreProperties>
</file>